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11.jpg"/><Relationship Id="rId10" Type="http://schemas.openxmlformats.org/officeDocument/2006/relationships/image" Target="../media/image15.jpg"/><Relationship Id="rId9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09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0" Type="http://schemas.openxmlformats.org/officeDocument/2006/relationships/image" Target="../media/image23.jpg"/><Relationship Id="rId9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22.jpg"/><Relationship Id="rId8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32.jpg"/><Relationship Id="rId10" Type="http://schemas.openxmlformats.org/officeDocument/2006/relationships/image" Target="../media/image34.jpg"/><Relationship Id="rId9" Type="http://schemas.openxmlformats.org/officeDocument/2006/relationships/image" Target="../media/image33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10" Type="http://schemas.openxmlformats.org/officeDocument/2006/relationships/image" Target="../media/image41.jpg"/><Relationship Id="rId9" Type="http://schemas.openxmlformats.org/officeDocument/2006/relationships/image" Target="../media/image42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4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Relationship Id="rId10" Type="http://schemas.openxmlformats.org/officeDocument/2006/relationships/image" Target="../media/image48.jpg"/><Relationship Id="rId9" Type="http://schemas.openxmlformats.org/officeDocument/2006/relationships/image" Target="../media/image47.jpg"/><Relationship Id="rId5" Type="http://schemas.openxmlformats.org/officeDocument/2006/relationships/image" Target="../media/image40.jpg"/><Relationship Id="rId6" Type="http://schemas.openxmlformats.org/officeDocument/2006/relationships/image" Target="../media/image46.jpg"/><Relationship Id="rId7" Type="http://schemas.openxmlformats.org/officeDocument/2006/relationships/image" Target="../media/image45.jpg"/><Relationship Id="rId8" Type="http://schemas.openxmlformats.org/officeDocument/2006/relationships/image" Target="../media/image4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jpg"/><Relationship Id="rId4" Type="http://schemas.openxmlformats.org/officeDocument/2006/relationships/image" Target="../media/image54.jpg"/><Relationship Id="rId10" Type="http://schemas.openxmlformats.org/officeDocument/2006/relationships/image" Target="../media/image52.jpg"/><Relationship Id="rId9" Type="http://schemas.openxmlformats.org/officeDocument/2006/relationships/image" Target="../media/image56.jpg"/><Relationship Id="rId5" Type="http://schemas.openxmlformats.org/officeDocument/2006/relationships/image" Target="../media/image58.jpg"/><Relationship Id="rId6" Type="http://schemas.openxmlformats.org/officeDocument/2006/relationships/image" Target="../media/image50.jpg"/><Relationship Id="rId7" Type="http://schemas.openxmlformats.org/officeDocument/2006/relationships/image" Target="../media/image53.jpg"/><Relationship Id="rId8" Type="http://schemas.openxmlformats.org/officeDocument/2006/relationships/image" Target="../media/image4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jpg"/><Relationship Id="rId4" Type="http://schemas.openxmlformats.org/officeDocument/2006/relationships/image" Target="../media/image55.jpg"/><Relationship Id="rId10" Type="http://schemas.openxmlformats.org/officeDocument/2006/relationships/image" Target="../media/image61.jpg"/><Relationship Id="rId9" Type="http://schemas.openxmlformats.org/officeDocument/2006/relationships/image" Target="../media/image66.jpg"/><Relationship Id="rId5" Type="http://schemas.openxmlformats.org/officeDocument/2006/relationships/image" Target="../media/image60.jpg"/><Relationship Id="rId6" Type="http://schemas.openxmlformats.org/officeDocument/2006/relationships/image" Target="../media/image59.jpg"/><Relationship Id="rId7" Type="http://schemas.openxmlformats.org/officeDocument/2006/relationships/image" Target="../media/image63.jpg"/><Relationship Id="rId8" Type="http://schemas.openxmlformats.org/officeDocument/2006/relationships/image" Target="../media/image6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jpg"/><Relationship Id="rId4" Type="http://schemas.openxmlformats.org/officeDocument/2006/relationships/image" Target="../media/image64.jpg"/><Relationship Id="rId10" Type="http://schemas.openxmlformats.org/officeDocument/2006/relationships/image" Target="../media/image71.jpg"/><Relationship Id="rId9" Type="http://schemas.openxmlformats.org/officeDocument/2006/relationships/image" Target="../media/image70.jpg"/><Relationship Id="rId5" Type="http://schemas.openxmlformats.org/officeDocument/2006/relationships/image" Target="../media/image74.jpg"/><Relationship Id="rId6" Type="http://schemas.openxmlformats.org/officeDocument/2006/relationships/image" Target="../media/image65.jpg"/><Relationship Id="rId7" Type="http://schemas.openxmlformats.org/officeDocument/2006/relationships/image" Target="../media/image69.jpg"/><Relationship Id="rId8" Type="http://schemas.openxmlformats.org/officeDocument/2006/relationships/image" Target="../media/image6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3.jpg"/><Relationship Id="rId4" Type="http://schemas.openxmlformats.org/officeDocument/2006/relationships/image" Target="../media/image72.jpg"/><Relationship Id="rId10" Type="http://schemas.openxmlformats.org/officeDocument/2006/relationships/image" Target="../media/image79.jpg"/><Relationship Id="rId9" Type="http://schemas.openxmlformats.org/officeDocument/2006/relationships/image" Target="../media/image77.jpg"/><Relationship Id="rId5" Type="http://schemas.openxmlformats.org/officeDocument/2006/relationships/image" Target="../media/image76.jpg"/><Relationship Id="rId6" Type="http://schemas.openxmlformats.org/officeDocument/2006/relationships/image" Target="../media/image80.jpg"/><Relationship Id="rId7" Type="http://schemas.openxmlformats.org/officeDocument/2006/relationships/image" Target="../media/image75.jpg"/><Relationship Id="rId8" Type="http://schemas.openxmlformats.org/officeDocument/2006/relationships/image" Target="../media/image7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CARM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75324" cy="44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C:M, T:M, ST:SM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750" y="2336950"/>
            <a:ext cx="2094574" cy="214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2385990" cy="2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1750" y="67950"/>
            <a:ext cx="2094574" cy="2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149" y="2442925"/>
            <a:ext cx="2170600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1875" y="98890"/>
            <a:ext cx="2170600" cy="199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3400" y="0"/>
            <a:ext cx="2170600" cy="199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7726" y="2442924"/>
            <a:ext cx="2250350" cy="206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99712" y="2604854"/>
            <a:ext cx="2117974" cy="19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TLR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2642650" cy="242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125" y="0"/>
            <a:ext cx="2058424" cy="23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23" y="2474424"/>
            <a:ext cx="2336950" cy="21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2950" y="2358725"/>
            <a:ext cx="2388974" cy="21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1926" y="278312"/>
            <a:ext cx="1997475" cy="18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1726" y="156524"/>
            <a:ext cx="2301725" cy="211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1925" y="2180475"/>
            <a:ext cx="2301725" cy="2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43926" y="2301799"/>
            <a:ext cx="2257324" cy="20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H2AV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2656250" cy="24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601" y="108700"/>
            <a:ext cx="2345475" cy="21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386" y="2439174"/>
            <a:ext cx="2345479" cy="21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9607" y="2354975"/>
            <a:ext cx="2233892" cy="20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5075" y="135874"/>
            <a:ext cx="2345475" cy="215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9925" y="67950"/>
            <a:ext cx="2004074" cy="212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4425" y="2252475"/>
            <a:ext cx="2345499" cy="215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26651" y="2260474"/>
            <a:ext cx="2264725" cy="20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PGRP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01900" cy="23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176" y="154799"/>
            <a:ext cx="2264725" cy="20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51" y="2389249"/>
            <a:ext cx="2474550" cy="22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3226" y="2508299"/>
            <a:ext cx="2066924" cy="1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4301" y="30774"/>
            <a:ext cx="2399800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4100" y="-3550"/>
            <a:ext cx="2085600" cy="22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89851" y="2250051"/>
            <a:ext cx="2474550" cy="227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16550" y="2268775"/>
            <a:ext cx="1827450" cy="22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HSP70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2365850" cy="21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751" y="36249"/>
            <a:ext cx="2286924" cy="21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2" y="2271274"/>
            <a:ext cx="2365844" cy="21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5851" y="2253162"/>
            <a:ext cx="2405300" cy="22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8900" y="-18112"/>
            <a:ext cx="2405300" cy="220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8151" y="6"/>
            <a:ext cx="2365850" cy="21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4806" y="2185037"/>
            <a:ext cx="2405318" cy="22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8150" y="2212210"/>
            <a:ext cx="2365850" cy="217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BMP2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06800" cy="23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4450" y="67950"/>
            <a:ext cx="2270074" cy="208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" y="2301949"/>
            <a:ext cx="2467749" cy="22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0451" y="2245124"/>
            <a:ext cx="2353499" cy="21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1251" y="126912"/>
            <a:ext cx="2141649" cy="19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6126" y="9249"/>
            <a:ext cx="2397875" cy="22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1" y="2192671"/>
            <a:ext cx="2467749" cy="226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72901" y="2245134"/>
            <a:ext cx="2353499" cy="216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GRB2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2597625" cy="23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251" y="44124"/>
            <a:ext cx="2379425" cy="21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1" y="2385349"/>
            <a:ext cx="2250350" cy="206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6401" y="2255143"/>
            <a:ext cx="2533949" cy="232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0351" y="178249"/>
            <a:ext cx="2087299" cy="19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0926" y="25462"/>
            <a:ext cx="2420074" cy="22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5226" y="2255153"/>
            <a:ext cx="2379425" cy="218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86676" y="2293817"/>
            <a:ext cx="2250350" cy="206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PGEEP4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2449674" cy="22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301" y="0"/>
            <a:ext cx="2379425" cy="21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788" y="2366399"/>
            <a:ext cx="2094100" cy="19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5051" y="2235403"/>
            <a:ext cx="2379425" cy="218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5375" y="43174"/>
            <a:ext cx="2617199" cy="23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4576" y="43178"/>
            <a:ext cx="2379425" cy="218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4263" y="2285978"/>
            <a:ext cx="2379425" cy="218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4576" y="2297774"/>
            <a:ext cx="2220349" cy="20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CRAF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85475" cy="24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976" y="95074"/>
            <a:ext cx="2360924" cy="216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432049"/>
            <a:ext cx="2545849" cy="23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7351" y="2432049"/>
            <a:ext cx="2223174" cy="20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2501" y="47574"/>
            <a:ext cx="2316499" cy="21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0475" y="74062"/>
            <a:ext cx="2258799" cy="20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9476" y="2263049"/>
            <a:ext cx="2440575" cy="22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1800" y="2323375"/>
            <a:ext cx="2223174" cy="233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TLR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C:M, T:M, N:H, S:H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H2AV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C:T, M:T, SC:ST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PGRP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C:T, M:T, ST:SM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HSP70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C:T, M:T, ST:SM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BMP2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SC:SM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GRB2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S:N, SM:NM, SC:SM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PGEEP4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None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CRAF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8442" cy="44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993200" y="584250"/>
            <a:ext cx="2934899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Significant Differences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C:M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